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257" r:id="rId3"/>
    <p:sldId id="258" r:id="rId4"/>
    <p:sldId id="259" r:id="rId5"/>
    <p:sldId id="269" r:id="rId6"/>
    <p:sldId id="260" r:id="rId7"/>
    <p:sldId id="263" r:id="rId8"/>
    <p:sldId id="264" r:id="rId9"/>
    <p:sldId id="265" r:id="rId10"/>
    <p:sldId id="266" r:id="rId11"/>
    <p:sldId id="267" r:id="rId12"/>
    <p:sldId id="270" r:id="rId13"/>
  </p:sldIdLst>
  <p:sldSz cx="7315200" cy="4737100"/>
  <p:notesSz cx="6858000" cy="9144000"/>
  <p:defaultTextStyle>
    <a:defPPr>
      <a:defRPr lang="en-US"/>
    </a:defPPr>
    <a:lvl1pPr marL="0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2684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05368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58052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10736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63420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16104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68789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21473" algn="l" defTabSz="35268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92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581"/>
  </p:normalViewPr>
  <p:slideViewPr>
    <p:cSldViewPr snapToGrid="0" snapToObjects="1">
      <p:cViewPr varScale="1">
        <p:scale>
          <a:sx n="191" d="100"/>
          <a:sy n="191" d="100"/>
        </p:scale>
        <p:origin x="696" y="176"/>
      </p:cViewPr>
      <p:guideLst>
        <p:guide orient="horz" pos="1492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471572"/>
            <a:ext cx="6217920" cy="10154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2684357"/>
            <a:ext cx="5120640" cy="12105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2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05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5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10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63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1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68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21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5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189705"/>
            <a:ext cx="1645920" cy="40418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189705"/>
            <a:ext cx="4815840" cy="40418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5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3044026"/>
            <a:ext cx="6217920" cy="940841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850" y="2007786"/>
            <a:ext cx="6217920" cy="10362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52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053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580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107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634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1610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687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214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98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105324"/>
            <a:ext cx="3230880" cy="312626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1105324"/>
            <a:ext cx="3230880" cy="3126267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60365"/>
            <a:ext cx="3232150" cy="4419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2684" indent="0">
              <a:buNone/>
              <a:defRPr sz="1500" b="1"/>
            </a:lvl2pPr>
            <a:lvl3pPr marL="705368" indent="0">
              <a:buNone/>
              <a:defRPr sz="1400" b="1"/>
            </a:lvl3pPr>
            <a:lvl4pPr marL="1058052" indent="0">
              <a:buNone/>
              <a:defRPr sz="1200" b="1"/>
            </a:lvl4pPr>
            <a:lvl5pPr marL="1410736" indent="0">
              <a:buNone/>
              <a:defRPr sz="1200" b="1"/>
            </a:lvl5pPr>
            <a:lvl6pPr marL="1763420" indent="0">
              <a:buNone/>
              <a:defRPr sz="1200" b="1"/>
            </a:lvl6pPr>
            <a:lvl7pPr marL="2116104" indent="0">
              <a:buNone/>
              <a:defRPr sz="1200" b="1"/>
            </a:lvl7pPr>
            <a:lvl8pPr marL="2468789" indent="0">
              <a:buNone/>
              <a:defRPr sz="1200" b="1"/>
            </a:lvl8pPr>
            <a:lvl9pPr marL="28214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1502275"/>
            <a:ext cx="3232150" cy="2729315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16020" y="1060365"/>
            <a:ext cx="3233420" cy="441910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2684" indent="0">
              <a:buNone/>
              <a:defRPr sz="1500" b="1"/>
            </a:lvl2pPr>
            <a:lvl3pPr marL="705368" indent="0">
              <a:buNone/>
              <a:defRPr sz="1400" b="1"/>
            </a:lvl3pPr>
            <a:lvl4pPr marL="1058052" indent="0">
              <a:buNone/>
              <a:defRPr sz="1200" b="1"/>
            </a:lvl4pPr>
            <a:lvl5pPr marL="1410736" indent="0">
              <a:buNone/>
              <a:defRPr sz="1200" b="1"/>
            </a:lvl5pPr>
            <a:lvl6pPr marL="1763420" indent="0">
              <a:buNone/>
              <a:defRPr sz="1200" b="1"/>
            </a:lvl6pPr>
            <a:lvl7pPr marL="2116104" indent="0">
              <a:buNone/>
              <a:defRPr sz="1200" b="1"/>
            </a:lvl7pPr>
            <a:lvl8pPr marL="2468789" indent="0">
              <a:buNone/>
              <a:defRPr sz="1200" b="1"/>
            </a:lvl8pPr>
            <a:lvl9pPr marL="28214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1502275"/>
            <a:ext cx="3233420" cy="2729315"/>
          </a:xfrm>
        </p:spPr>
        <p:txBody>
          <a:bodyPr/>
          <a:lstStyle>
            <a:lvl1pPr>
              <a:defRPr sz="19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8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188607"/>
            <a:ext cx="2406650" cy="80267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0040" y="188607"/>
            <a:ext cx="4089400" cy="404298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5761" y="991283"/>
            <a:ext cx="2406650" cy="3240308"/>
          </a:xfrm>
        </p:spPr>
        <p:txBody>
          <a:bodyPr/>
          <a:lstStyle>
            <a:lvl1pPr marL="0" indent="0">
              <a:buNone/>
              <a:defRPr sz="1100"/>
            </a:lvl1pPr>
            <a:lvl2pPr marL="352684" indent="0">
              <a:buNone/>
              <a:defRPr sz="900"/>
            </a:lvl2pPr>
            <a:lvl3pPr marL="705368" indent="0">
              <a:buNone/>
              <a:defRPr sz="800"/>
            </a:lvl3pPr>
            <a:lvl4pPr marL="1058052" indent="0">
              <a:buNone/>
              <a:defRPr sz="700"/>
            </a:lvl4pPr>
            <a:lvl5pPr marL="1410736" indent="0">
              <a:buNone/>
              <a:defRPr sz="700"/>
            </a:lvl5pPr>
            <a:lvl6pPr marL="1763420" indent="0">
              <a:buNone/>
              <a:defRPr sz="700"/>
            </a:lvl6pPr>
            <a:lvl7pPr marL="2116104" indent="0">
              <a:buNone/>
              <a:defRPr sz="700"/>
            </a:lvl7pPr>
            <a:lvl8pPr marL="2468789" indent="0">
              <a:buNone/>
              <a:defRPr sz="700"/>
            </a:lvl8pPr>
            <a:lvl9pPr marL="282147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55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3830" y="3315970"/>
            <a:ext cx="4389120" cy="39146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33830" y="423268"/>
            <a:ext cx="4389120" cy="2842260"/>
          </a:xfrm>
        </p:spPr>
        <p:txBody>
          <a:bodyPr/>
          <a:lstStyle>
            <a:lvl1pPr marL="0" indent="0">
              <a:buNone/>
              <a:defRPr sz="2500"/>
            </a:lvl1pPr>
            <a:lvl2pPr marL="352684" indent="0">
              <a:buNone/>
              <a:defRPr sz="2200"/>
            </a:lvl2pPr>
            <a:lvl3pPr marL="705368" indent="0">
              <a:buNone/>
              <a:defRPr sz="1900"/>
            </a:lvl3pPr>
            <a:lvl4pPr marL="1058052" indent="0">
              <a:buNone/>
              <a:defRPr sz="1500"/>
            </a:lvl4pPr>
            <a:lvl5pPr marL="1410736" indent="0">
              <a:buNone/>
              <a:defRPr sz="1500"/>
            </a:lvl5pPr>
            <a:lvl6pPr marL="1763420" indent="0">
              <a:buNone/>
              <a:defRPr sz="1500"/>
            </a:lvl6pPr>
            <a:lvl7pPr marL="2116104" indent="0">
              <a:buNone/>
              <a:defRPr sz="1500"/>
            </a:lvl7pPr>
            <a:lvl8pPr marL="2468789" indent="0">
              <a:buNone/>
              <a:defRPr sz="1500"/>
            </a:lvl8pPr>
            <a:lvl9pPr marL="2821473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3830" y="3707439"/>
            <a:ext cx="4389120" cy="555951"/>
          </a:xfrm>
        </p:spPr>
        <p:txBody>
          <a:bodyPr/>
          <a:lstStyle>
            <a:lvl1pPr marL="0" indent="0">
              <a:buNone/>
              <a:defRPr sz="1100"/>
            </a:lvl1pPr>
            <a:lvl2pPr marL="352684" indent="0">
              <a:buNone/>
              <a:defRPr sz="900"/>
            </a:lvl2pPr>
            <a:lvl3pPr marL="705368" indent="0">
              <a:buNone/>
              <a:defRPr sz="800"/>
            </a:lvl3pPr>
            <a:lvl4pPr marL="1058052" indent="0">
              <a:buNone/>
              <a:defRPr sz="700"/>
            </a:lvl4pPr>
            <a:lvl5pPr marL="1410736" indent="0">
              <a:buNone/>
              <a:defRPr sz="700"/>
            </a:lvl5pPr>
            <a:lvl6pPr marL="1763420" indent="0">
              <a:buNone/>
              <a:defRPr sz="700"/>
            </a:lvl6pPr>
            <a:lvl7pPr marL="2116104" indent="0">
              <a:buNone/>
              <a:defRPr sz="700"/>
            </a:lvl7pPr>
            <a:lvl8pPr marL="2468789" indent="0">
              <a:buNone/>
              <a:defRPr sz="700"/>
            </a:lvl8pPr>
            <a:lvl9pPr marL="2821473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3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189703"/>
            <a:ext cx="6583680" cy="789517"/>
          </a:xfrm>
          <a:prstGeom prst="rect">
            <a:avLst/>
          </a:prstGeom>
        </p:spPr>
        <p:txBody>
          <a:bodyPr vert="horz" lIns="70537" tIns="35268" rIns="70537" bIns="3526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105324"/>
            <a:ext cx="6583680" cy="3126267"/>
          </a:xfrm>
          <a:prstGeom prst="rect">
            <a:avLst/>
          </a:prstGeom>
        </p:spPr>
        <p:txBody>
          <a:bodyPr vert="horz" lIns="70537" tIns="35268" rIns="70537" bIns="3526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5760" y="4390591"/>
            <a:ext cx="17068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8A9DB-A831-B54F-909D-309661A75025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9360" y="4390591"/>
            <a:ext cx="23164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42560" y="4390591"/>
            <a:ext cx="1706880" cy="252206"/>
          </a:xfrm>
          <a:prstGeom prst="rect">
            <a:avLst/>
          </a:prstGeom>
        </p:spPr>
        <p:txBody>
          <a:bodyPr vert="horz" lIns="70537" tIns="35268" rIns="70537" bIns="3526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11856-4782-7640-A717-3A71632B1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4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52684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513" indent="-264513" algn="l" defTabSz="352684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3112" indent="-220428" algn="l" defTabSz="352684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81710" indent="-176342" algn="l" defTabSz="352684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394" indent="-176342" algn="l" defTabSz="3526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87078" indent="-176342" algn="l" defTabSz="3526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39762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2447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45131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97815" indent="-176342" algn="l" defTabSz="3526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2684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5368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8052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10736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63420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16104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68789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21473" algn="l" defTabSz="3526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(null)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(null)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(null)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C2B30-565A-3C4D-9010-45DC6A817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38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DA7573-1DF1-CB49-BB6C-882C532B4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92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E2544-A746-BC40-B77F-1AB9BA47C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55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0864A2F-6823-284D-9DC8-1AF47580C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4" y="-2015685"/>
            <a:ext cx="10058400" cy="657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39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69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3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F68EBF-87CF-134F-AE66-CBA16482E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5" y="-2175873"/>
            <a:ext cx="8503920" cy="92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1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03DF2-ED10-894D-8710-9C4D7991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922" y="-2262639"/>
            <a:ext cx="7315200" cy="712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4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27DB0B-033B-AF48-A6DF-15B5DCA0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26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3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merston-Booklet-Feb2017-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8333B1-3FF6-6C45-AD0C-BB6C90C55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7"/>
            <a:ext cx="7315200" cy="47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44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Macintosh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Miller</dc:creator>
  <cp:lastModifiedBy>Melissa Miller</cp:lastModifiedBy>
  <cp:revision>5</cp:revision>
  <dcterms:created xsi:type="dcterms:W3CDTF">2017-03-24T22:03:28Z</dcterms:created>
  <dcterms:modified xsi:type="dcterms:W3CDTF">2018-02-09T17:16:40Z</dcterms:modified>
</cp:coreProperties>
</file>