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7315200" cy="4737100"/>
  <p:notesSz cx="6858000" cy="9144000"/>
  <p:defaultTextStyle>
    <a:defPPr>
      <a:defRPr lang="en-US"/>
    </a:defPPr>
    <a:lvl1pPr marL="0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2684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05368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58052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10736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63420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16104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68789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21473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0" d="100"/>
          <a:sy n="140" d="100"/>
        </p:scale>
        <p:origin x="-768" y="-104"/>
      </p:cViewPr>
      <p:guideLst>
        <p:guide orient="horz" pos="1492"/>
        <p:guide pos="23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471572"/>
            <a:ext cx="6217920" cy="101540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2684357"/>
            <a:ext cx="5120640" cy="121059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2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05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58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10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63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16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68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21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3/24/17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5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3/24/17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21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03520" y="189705"/>
            <a:ext cx="1645920" cy="404188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760" y="189705"/>
            <a:ext cx="4815840" cy="404188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3/24/17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58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3/24/17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87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3044026"/>
            <a:ext cx="6217920" cy="940841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2007786"/>
            <a:ext cx="6217920" cy="10362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526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053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5805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1073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634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1610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6878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214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3/24/17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98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105324"/>
            <a:ext cx="3230880" cy="3126267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8560" y="1105324"/>
            <a:ext cx="3230880" cy="3126267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3/24/17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49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60365"/>
            <a:ext cx="3232150" cy="44191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2684" indent="0">
              <a:buNone/>
              <a:defRPr sz="1500" b="1"/>
            </a:lvl2pPr>
            <a:lvl3pPr marL="705368" indent="0">
              <a:buNone/>
              <a:defRPr sz="1400" b="1"/>
            </a:lvl3pPr>
            <a:lvl4pPr marL="1058052" indent="0">
              <a:buNone/>
              <a:defRPr sz="1200" b="1"/>
            </a:lvl4pPr>
            <a:lvl5pPr marL="1410736" indent="0">
              <a:buNone/>
              <a:defRPr sz="1200" b="1"/>
            </a:lvl5pPr>
            <a:lvl6pPr marL="1763420" indent="0">
              <a:buNone/>
              <a:defRPr sz="1200" b="1"/>
            </a:lvl6pPr>
            <a:lvl7pPr marL="2116104" indent="0">
              <a:buNone/>
              <a:defRPr sz="1200" b="1"/>
            </a:lvl7pPr>
            <a:lvl8pPr marL="2468789" indent="0">
              <a:buNone/>
              <a:defRPr sz="1200" b="1"/>
            </a:lvl8pPr>
            <a:lvl9pPr marL="282147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502275"/>
            <a:ext cx="3232150" cy="2729315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6020" y="1060365"/>
            <a:ext cx="3233420" cy="44191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2684" indent="0">
              <a:buNone/>
              <a:defRPr sz="1500" b="1"/>
            </a:lvl2pPr>
            <a:lvl3pPr marL="705368" indent="0">
              <a:buNone/>
              <a:defRPr sz="1400" b="1"/>
            </a:lvl3pPr>
            <a:lvl4pPr marL="1058052" indent="0">
              <a:buNone/>
              <a:defRPr sz="1200" b="1"/>
            </a:lvl4pPr>
            <a:lvl5pPr marL="1410736" indent="0">
              <a:buNone/>
              <a:defRPr sz="1200" b="1"/>
            </a:lvl5pPr>
            <a:lvl6pPr marL="1763420" indent="0">
              <a:buNone/>
              <a:defRPr sz="1200" b="1"/>
            </a:lvl6pPr>
            <a:lvl7pPr marL="2116104" indent="0">
              <a:buNone/>
              <a:defRPr sz="1200" b="1"/>
            </a:lvl7pPr>
            <a:lvl8pPr marL="2468789" indent="0">
              <a:buNone/>
              <a:defRPr sz="1200" b="1"/>
            </a:lvl8pPr>
            <a:lvl9pPr marL="2821473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6020" y="1502275"/>
            <a:ext cx="3233420" cy="2729315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3/24/17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3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3/24/17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15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3/24/17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8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188607"/>
            <a:ext cx="2406650" cy="80267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0040" y="188607"/>
            <a:ext cx="4089400" cy="404298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1" y="991283"/>
            <a:ext cx="2406650" cy="3240308"/>
          </a:xfrm>
        </p:spPr>
        <p:txBody>
          <a:bodyPr/>
          <a:lstStyle>
            <a:lvl1pPr marL="0" indent="0">
              <a:buNone/>
              <a:defRPr sz="1100"/>
            </a:lvl1pPr>
            <a:lvl2pPr marL="352684" indent="0">
              <a:buNone/>
              <a:defRPr sz="900"/>
            </a:lvl2pPr>
            <a:lvl3pPr marL="705368" indent="0">
              <a:buNone/>
              <a:defRPr sz="800"/>
            </a:lvl3pPr>
            <a:lvl4pPr marL="1058052" indent="0">
              <a:buNone/>
              <a:defRPr sz="700"/>
            </a:lvl4pPr>
            <a:lvl5pPr marL="1410736" indent="0">
              <a:buNone/>
              <a:defRPr sz="700"/>
            </a:lvl5pPr>
            <a:lvl6pPr marL="1763420" indent="0">
              <a:buNone/>
              <a:defRPr sz="700"/>
            </a:lvl6pPr>
            <a:lvl7pPr marL="2116104" indent="0">
              <a:buNone/>
              <a:defRPr sz="700"/>
            </a:lvl7pPr>
            <a:lvl8pPr marL="2468789" indent="0">
              <a:buNone/>
              <a:defRPr sz="700"/>
            </a:lvl8pPr>
            <a:lvl9pPr marL="2821473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3/24/17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55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830" y="3315970"/>
            <a:ext cx="4389120" cy="39146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33830" y="423268"/>
            <a:ext cx="4389120" cy="2842260"/>
          </a:xfrm>
        </p:spPr>
        <p:txBody>
          <a:bodyPr/>
          <a:lstStyle>
            <a:lvl1pPr marL="0" indent="0">
              <a:buNone/>
              <a:defRPr sz="2500"/>
            </a:lvl1pPr>
            <a:lvl2pPr marL="352684" indent="0">
              <a:buNone/>
              <a:defRPr sz="2200"/>
            </a:lvl2pPr>
            <a:lvl3pPr marL="705368" indent="0">
              <a:buNone/>
              <a:defRPr sz="1900"/>
            </a:lvl3pPr>
            <a:lvl4pPr marL="1058052" indent="0">
              <a:buNone/>
              <a:defRPr sz="1500"/>
            </a:lvl4pPr>
            <a:lvl5pPr marL="1410736" indent="0">
              <a:buNone/>
              <a:defRPr sz="1500"/>
            </a:lvl5pPr>
            <a:lvl6pPr marL="1763420" indent="0">
              <a:buNone/>
              <a:defRPr sz="1500"/>
            </a:lvl6pPr>
            <a:lvl7pPr marL="2116104" indent="0">
              <a:buNone/>
              <a:defRPr sz="1500"/>
            </a:lvl7pPr>
            <a:lvl8pPr marL="2468789" indent="0">
              <a:buNone/>
              <a:defRPr sz="1500"/>
            </a:lvl8pPr>
            <a:lvl9pPr marL="282147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3830" y="3707439"/>
            <a:ext cx="4389120" cy="555951"/>
          </a:xfrm>
        </p:spPr>
        <p:txBody>
          <a:bodyPr/>
          <a:lstStyle>
            <a:lvl1pPr marL="0" indent="0">
              <a:buNone/>
              <a:defRPr sz="1100"/>
            </a:lvl1pPr>
            <a:lvl2pPr marL="352684" indent="0">
              <a:buNone/>
              <a:defRPr sz="900"/>
            </a:lvl2pPr>
            <a:lvl3pPr marL="705368" indent="0">
              <a:buNone/>
              <a:defRPr sz="800"/>
            </a:lvl3pPr>
            <a:lvl4pPr marL="1058052" indent="0">
              <a:buNone/>
              <a:defRPr sz="700"/>
            </a:lvl4pPr>
            <a:lvl5pPr marL="1410736" indent="0">
              <a:buNone/>
              <a:defRPr sz="700"/>
            </a:lvl5pPr>
            <a:lvl6pPr marL="1763420" indent="0">
              <a:buNone/>
              <a:defRPr sz="700"/>
            </a:lvl6pPr>
            <a:lvl7pPr marL="2116104" indent="0">
              <a:buNone/>
              <a:defRPr sz="700"/>
            </a:lvl7pPr>
            <a:lvl8pPr marL="2468789" indent="0">
              <a:buNone/>
              <a:defRPr sz="700"/>
            </a:lvl8pPr>
            <a:lvl9pPr marL="2821473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3/24/17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3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189703"/>
            <a:ext cx="6583680" cy="789517"/>
          </a:xfrm>
          <a:prstGeom prst="rect">
            <a:avLst/>
          </a:prstGeom>
        </p:spPr>
        <p:txBody>
          <a:bodyPr vert="horz" lIns="70537" tIns="35268" rIns="70537" bIns="3526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105324"/>
            <a:ext cx="6583680" cy="3126267"/>
          </a:xfrm>
          <a:prstGeom prst="rect">
            <a:avLst/>
          </a:prstGeom>
        </p:spPr>
        <p:txBody>
          <a:bodyPr vert="horz" lIns="70537" tIns="35268" rIns="70537" bIns="3526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5760" y="4390591"/>
            <a:ext cx="1706880" cy="252206"/>
          </a:xfrm>
          <a:prstGeom prst="rect">
            <a:avLst/>
          </a:prstGeom>
        </p:spPr>
        <p:txBody>
          <a:bodyPr vert="horz" lIns="70537" tIns="35268" rIns="70537" bIns="3526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8A9DB-A831-B54F-909D-309661A75025}" type="datetimeFigureOut">
              <a:rPr lang="en-US" smtClean="0"/>
              <a:t>3/24/17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99360" y="4390591"/>
            <a:ext cx="2316480" cy="252206"/>
          </a:xfrm>
          <a:prstGeom prst="rect">
            <a:avLst/>
          </a:prstGeom>
        </p:spPr>
        <p:txBody>
          <a:bodyPr vert="horz" lIns="70537" tIns="35268" rIns="70537" bIns="3526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42560" y="4390591"/>
            <a:ext cx="1706880" cy="252206"/>
          </a:xfrm>
          <a:prstGeom prst="rect">
            <a:avLst/>
          </a:prstGeom>
        </p:spPr>
        <p:txBody>
          <a:bodyPr vert="horz" lIns="70537" tIns="35268" rIns="70537" bIns="3526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848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52684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4513" indent="-264513" algn="l" defTabSz="352684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3112" indent="-220428" algn="l" defTabSz="352684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81710" indent="-176342" algn="l" defTabSz="352684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394" indent="-176342" algn="l" defTabSz="352684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87078" indent="-176342" algn="l" defTabSz="352684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39762" indent="-176342" algn="l" defTabSz="3526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92447" indent="-176342" algn="l" defTabSz="3526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45131" indent="-176342" algn="l" defTabSz="3526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97815" indent="-176342" algn="l" defTabSz="3526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2684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05368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58052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10736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63420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16104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68789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21473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iest Ranch-Booklet-Feb2017-p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38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est Ranch-Booklet-Feb2017-pg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44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est Ranch-Booklet-Feb2017-pg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92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iest Ranch-Booklet-Feb2017-pg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55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est Ranch-Booklet-Feb2017-p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69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est Ranch-Booklet-Feb2017-pg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63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est Ranch-Booklet-Feb2017-pg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1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est Ranch-Booklet-Feb2017-pg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26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est Ranch-Booklet-Feb2017-pg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70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est Ranch-Booklet-Feb2017-pg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41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est Ranch-Booklet-Feb2017-pg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30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est Ranch-Booklet-Feb2017-pg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18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Custom</PresentationFormat>
  <Paragraphs>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Miller</dc:creator>
  <cp:lastModifiedBy>Melissa Miller</cp:lastModifiedBy>
  <cp:revision>1</cp:revision>
  <dcterms:created xsi:type="dcterms:W3CDTF">2017-03-24T22:03:28Z</dcterms:created>
  <dcterms:modified xsi:type="dcterms:W3CDTF">2017-03-24T22:08:05Z</dcterms:modified>
</cp:coreProperties>
</file>