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7315200" cy="4737100"/>
  <p:notesSz cx="6858000" cy="9144000"/>
  <p:defaultTextStyle>
    <a:defPPr>
      <a:defRPr lang="en-US"/>
    </a:defPPr>
    <a:lvl1pPr marL="0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2684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05368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58052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10736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63420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16104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68789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21473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2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12"/>
  </p:normalViewPr>
  <p:slideViewPr>
    <p:cSldViewPr snapToGrid="0" snapToObjects="1">
      <p:cViewPr varScale="1">
        <p:scale>
          <a:sx n="191" d="100"/>
          <a:sy n="191" d="100"/>
        </p:scale>
        <p:origin x="1264" y="176"/>
      </p:cViewPr>
      <p:guideLst>
        <p:guide orient="horz" pos="1492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471572"/>
            <a:ext cx="6217920" cy="10154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2684357"/>
            <a:ext cx="5120640" cy="12105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2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5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6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6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5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189705"/>
            <a:ext cx="1645920" cy="404188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189705"/>
            <a:ext cx="4815840" cy="404188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5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044026"/>
            <a:ext cx="6217920" cy="94084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007786"/>
            <a:ext cx="6217920" cy="10362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2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05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580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107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634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161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687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214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98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105324"/>
            <a:ext cx="3230880" cy="312626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105324"/>
            <a:ext cx="3230880" cy="312626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60365"/>
            <a:ext cx="3232150" cy="4419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2684" indent="0">
              <a:buNone/>
              <a:defRPr sz="1500" b="1"/>
            </a:lvl2pPr>
            <a:lvl3pPr marL="705368" indent="0">
              <a:buNone/>
              <a:defRPr sz="1400" b="1"/>
            </a:lvl3pPr>
            <a:lvl4pPr marL="1058052" indent="0">
              <a:buNone/>
              <a:defRPr sz="1200" b="1"/>
            </a:lvl4pPr>
            <a:lvl5pPr marL="1410736" indent="0">
              <a:buNone/>
              <a:defRPr sz="1200" b="1"/>
            </a:lvl5pPr>
            <a:lvl6pPr marL="1763420" indent="0">
              <a:buNone/>
              <a:defRPr sz="1200" b="1"/>
            </a:lvl6pPr>
            <a:lvl7pPr marL="2116104" indent="0">
              <a:buNone/>
              <a:defRPr sz="1200" b="1"/>
            </a:lvl7pPr>
            <a:lvl8pPr marL="2468789" indent="0">
              <a:buNone/>
              <a:defRPr sz="1200" b="1"/>
            </a:lvl8pPr>
            <a:lvl9pPr marL="282147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502275"/>
            <a:ext cx="3232150" cy="2729315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060365"/>
            <a:ext cx="3233420" cy="4419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2684" indent="0">
              <a:buNone/>
              <a:defRPr sz="1500" b="1"/>
            </a:lvl2pPr>
            <a:lvl3pPr marL="705368" indent="0">
              <a:buNone/>
              <a:defRPr sz="1400" b="1"/>
            </a:lvl3pPr>
            <a:lvl4pPr marL="1058052" indent="0">
              <a:buNone/>
              <a:defRPr sz="1200" b="1"/>
            </a:lvl4pPr>
            <a:lvl5pPr marL="1410736" indent="0">
              <a:buNone/>
              <a:defRPr sz="1200" b="1"/>
            </a:lvl5pPr>
            <a:lvl6pPr marL="1763420" indent="0">
              <a:buNone/>
              <a:defRPr sz="1200" b="1"/>
            </a:lvl6pPr>
            <a:lvl7pPr marL="2116104" indent="0">
              <a:buNone/>
              <a:defRPr sz="1200" b="1"/>
            </a:lvl7pPr>
            <a:lvl8pPr marL="2468789" indent="0">
              <a:buNone/>
              <a:defRPr sz="1200" b="1"/>
            </a:lvl8pPr>
            <a:lvl9pPr marL="282147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502275"/>
            <a:ext cx="3233420" cy="2729315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3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188607"/>
            <a:ext cx="2406650" cy="8026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188607"/>
            <a:ext cx="4089400" cy="404298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991283"/>
            <a:ext cx="2406650" cy="3240308"/>
          </a:xfrm>
        </p:spPr>
        <p:txBody>
          <a:bodyPr/>
          <a:lstStyle>
            <a:lvl1pPr marL="0" indent="0">
              <a:buNone/>
              <a:defRPr sz="1100"/>
            </a:lvl1pPr>
            <a:lvl2pPr marL="352684" indent="0">
              <a:buNone/>
              <a:defRPr sz="900"/>
            </a:lvl2pPr>
            <a:lvl3pPr marL="705368" indent="0">
              <a:buNone/>
              <a:defRPr sz="800"/>
            </a:lvl3pPr>
            <a:lvl4pPr marL="1058052" indent="0">
              <a:buNone/>
              <a:defRPr sz="700"/>
            </a:lvl4pPr>
            <a:lvl5pPr marL="1410736" indent="0">
              <a:buNone/>
              <a:defRPr sz="700"/>
            </a:lvl5pPr>
            <a:lvl6pPr marL="1763420" indent="0">
              <a:buNone/>
              <a:defRPr sz="700"/>
            </a:lvl6pPr>
            <a:lvl7pPr marL="2116104" indent="0">
              <a:buNone/>
              <a:defRPr sz="700"/>
            </a:lvl7pPr>
            <a:lvl8pPr marL="2468789" indent="0">
              <a:buNone/>
              <a:defRPr sz="700"/>
            </a:lvl8pPr>
            <a:lvl9pPr marL="282147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5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315970"/>
            <a:ext cx="4389120" cy="39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23268"/>
            <a:ext cx="4389120" cy="2842260"/>
          </a:xfrm>
        </p:spPr>
        <p:txBody>
          <a:bodyPr/>
          <a:lstStyle>
            <a:lvl1pPr marL="0" indent="0">
              <a:buNone/>
              <a:defRPr sz="2500"/>
            </a:lvl1pPr>
            <a:lvl2pPr marL="352684" indent="0">
              <a:buNone/>
              <a:defRPr sz="2200"/>
            </a:lvl2pPr>
            <a:lvl3pPr marL="705368" indent="0">
              <a:buNone/>
              <a:defRPr sz="1900"/>
            </a:lvl3pPr>
            <a:lvl4pPr marL="1058052" indent="0">
              <a:buNone/>
              <a:defRPr sz="1500"/>
            </a:lvl4pPr>
            <a:lvl5pPr marL="1410736" indent="0">
              <a:buNone/>
              <a:defRPr sz="1500"/>
            </a:lvl5pPr>
            <a:lvl6pPr marL="1763420" indent="0">
              <a:buNone/>
              <a:defRPr sz="1500"/>
            </a:lvl6pPr>
            <a:lvl7pPr marL="2116104" indent="0">
              <a:buNone/>
              <a:defRPr sz="1500"/>
            </a:lvl7pPr>
            <a:lvl8pPr marL="2468789" indent="0">
              <a:buNone/>
              <a:defRPr sz="1500"/>
            </a:lvl8pPr>
            <a:lvl9pPr marL="28214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3707439"/>
            <a:ext cx="4389120" cy="555951"/>
          </a:xfrm>
        </p:spPr>
        <p:txBody>
          <a:bodyPr/>
          <a:lstStyle>
            <a:lvl1pPr marL="0" indent="0">
              <a:buNone/>
              <a:defRPr sz="1100"/>
            </a:lvl1pPr>
            <a:lvl2pPr marL="352684" indent="0">
              <a:buNone/>
              <a:defRPr sz="900"/>
            </a:lvl2pPr>
            <a:lvl3pPr marL="705368" indent="0">
              <a:buNone/>
              <a:defRPr sz="800"/>
            </a:lvl3pPr>
            <a:lvl4pPr marL="1058052" indent="0">
              <a:buNone/>
              <a:defRPr sz="700"/>
            </a:lvl4pPr>
            <a:lvl5pPr marL="1410736" indent="0">
              <a:buNone/>
              <a:defRPr sz="700"/>
            </a:lvl5pPr>
            <a:lvl6pPr marL="1763420" indent="0">
              <a:buNone/>
              <a:defRPr sz="700"/>
            </a:lvl6pPr>
            <a:lvl7pPr marL="2116104" indent="0">
              <a:buNone/>
              <a:defRPr sz="700"/>
            </a:lvl7pPr>
            <a:lvl8pPr marL="2468789" indent="0">
              <a:buNone/>
              <a:defRPr sz="700"/>
            </a:lvl8pPr>
            <a:lvl9pPr marL="282147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3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189703"/>
            <a:ext cx="6583680" cy="789517"/>
          </a:xfrm>
          <a:prstGeom prst="rect">
            <a:avLst/>
          </a:prstGeom>
        </p:spPr>
        <p:txBody>
          <a:bodyPr vert="horz" lIns="70537" tIns="35268" rIns="70537" bIns="3526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105324"/>
            <a:ext cx="6583680" cy="3126267"/>
          </a:xfrm>
          <a:prstGeom prst="rect">
            <a:avLst/>
          </a:prstGeom>
        </p:spPr>
        <p:txBody>
          <a:bodyPr vert="horz" lIns="70537" tIns="35268" rIns="70537" bIns="3526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4390591"/>
            <a:ext cx="17068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8A9DB-A831-B54F-909D-309661A75025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4390591"/>
            <a:ext cx="23164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4390591"/>
            <a:ext cx="17068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52684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513" indent="-264513" algn="l" defTabSz="35268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3112" indent="-220428" algn="l" defTabSz="35268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81710" indent="-176342" algn="l" defTabSz="352684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394" indent="-176342" algn="l" defTabSz="3526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078" indent="-176342" algn="l" defTabSz="35268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9762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447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5131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97815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2684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5368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8052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10736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3420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16104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68789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21473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iest Ranch-Booklet-Feb2017-p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8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44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9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est Ranch-Booklet-Feb2017-pg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5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6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70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18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Miller</dc:creator>
  <cp:lastModifiedBy>Melissa Miller</cp:lastModifiedBy>
  <cp:revision>2</cp:revision>
  <dcterms:created xsi:type="dcterms:W3CDTF">2017-03-24T22:03:28Z</dcterms:created>
  <dcterms:modified xsi:type="dcterms:W3CDTF">2017-11-13T21:56:50Z</dcterms:modified>
</cp:coreProperties>
</file>